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82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75" r:id="rId27"/>
    <p:sldId id="271" r:id="rId28"/>
    <p:sldId id="272" r:id="rId29"/>
    <p:sldId id="276" r:id="rId30"/>
    <p:sldId id="277" r:id="rId31"/>
    <p:sldId id="278" r:id="rId32"/>
    <p:sldId id="279" r:id="rId33"/>
    <p:sldId id="280" r:id="rId34"/>
    <p:sldId id="294" r:id="rId35"/>
    <p:sldId id="295" r:id="rId36"/>
    <p:sldId id="296" r:id="rId37"/>
    <p:sldId id="297" r:id="rId38"/>
    <p:sldId id="29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94694"/>
  </p:normalViewPr>
  <p:slideViewPr>
    <p:cSldViewPr snapToGrid="0">
      <p:cViewPr varScale="1">
        <p:scale>
          <a:sx n="77" d="100"/>
          <a:sy n="77" d="100"/>
        </p:scale>
        <p:origin x="82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3116B-5B09-238B-4DE6-1AA9D6388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7393-70FD-85EC-76DB-726A7AD20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29407-0E0A-79F8-E57A-B87CFB7B4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A51C-A62B-2748-B866-E96444937C6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32434-7C3F-9147-6A31-FC30F512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A031F-FE71-2D38-6DBC-B89BEFFEA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596F-4694-7B4B-A1C5-19C2282A5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81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9800F-15A6-D8C2-6D27-4F07B0931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57D6C9-FA5E-A39C-4DA1-6594BDDE4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B585B-875B-5E07-5037-35704BE73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A51C-A62B-2748-B866-E96444937C6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1414A-CC84-2FAA-6A85-E3466F37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4307E-62F0-D030-F569-A370BB5D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596F-4694-7B4B-A1C5-19C2282A5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74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F03D3B-5F5E-C3F5-DE3A-96D110513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9A9E8-F597-67B7-FB9E-E71F98446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D5B43-9471-3193-A3A6-96BDA245A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A51C-A62B-2748-B866-E96444937C6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B9BC6-9AB9-30AC-AB9E-001A68661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2AB4E-E0F2-2CEC-23FE-B6AF9E82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596F-4694-7B4B-A1C5-19C2282A5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8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37052-428E-8EE6-E489-A65C38E6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3C948-1898-95DB-B8BB-1CE66AF7C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ED965-78B2-38BC-DDB1-75144A9D9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A51C-A62B-2748-B866-E96444937C6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6C45E-C884-2602-B431-32012454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3C4A7-C851-76EE-300B-CA04168E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596F-4694-7B4B-A1C5-19C2282A5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09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46EAC-FD46-97F5-BC5F-C14B865E8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65962-86EF-62C9-CE6F-AAC5EC9C0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32953-6E17-E51E-D588-CAAC180DF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A51C-A62B-2748-B866-E96444937C6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D6FE4-73D4-5001-A9E8-9DFDC6D3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CF00A-0987-AB2C-8382-BC28B2C28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596F-4694-7B4B-A1C5-19C2282A5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13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7AC6-B032-4B45-1510-82E94A1E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8F950-F436-849E-C00F-9500E774B3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F471A-DB01-D50E-C2B8-2B9FF8844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CE1E1-D2F3-6140-87C3-CE2F84A83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A51C-A62B-2748-B866-E96444937C6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E713E-239B-FCF6-1209-8C42F7BFD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54461-1142-264A-035D-75174007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596F-4694-7B4B-A1C5-19C2282A5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0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AE836-9567-6849-6C48-734E11DE5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52F47-2762-88B6-7354-3355D17A4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CF6A5-FC43-E90E-96F6-2F761D49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84C5DC-1CFB-F197-D9B6-B280E2B83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D99C02-9C28-650B-BB1B-53C283E326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524264-9580-C005-B74C-9ED6F2006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A51C-A62B-2748-B866-E96444937C6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90F5A7-D909-C4E1-8A5C-D9334E21B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D32FB3-149C-9096-27DA-C8ECD04BC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596F-4694-7B4B-A1C5-19C2282A5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7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CE01-AFC4-0C89-A45C-ECC02C86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A969C-372F-DC53-2FDA-C9107A173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A51C-A62B-2748-B866-E96444937C6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ACC4A7-830C-1C82-60A7-0FAA625E0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9196A0-BF36-02DB-FF47-1A9322FE2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596F-4694-7B4B-A1C5-19C2282A5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56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5E513F-312E-9C8F-716A-1DCEB23F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A51C-A62B-2748-B866-E96444937C6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E275F9-92C6-EA71-D12F-C306941A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F108E-4073-62C6-6B76-278749AF3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596F-4694-7B4B-A1C5-19C2282A5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30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2106-5C0F-5365-7955-BE5FEB075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94B2A-D4D1-CB06-5E54-FD7F4A0E2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0C47B-5561-CD46-2C42-2E7F0BFCA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BD22F-BD6A-445B-E6AE-67C109470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A51C-A62B-2748-B866-E96444937C6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EDE446-B5A7-12DB-2CF8-8557C694A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99331-08D9-3C24-D65A-952C8FCD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596F-4694-7B4B-A1C5-19C2282A5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3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447A5-32D7-295C-95DC-A51C59AF5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23771A-72EF-57E7-8640-D757545C26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A5D148-8EB0-21D1-4F9E-FC6DFD15E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15594-F50D-3A8F-D26D-ACFF10A0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0A51C-A62B-2748-B866-E96444937C6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7B6E9-E562-0A9E-C9C4-A97205A0E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652C2-69C1-9539-851C-A951B3AAE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596F-4694-7B4B-A1C5-19C2282A5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3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9F4499-0CE8-877D-31D0-471ADE355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83E09-B9AA-D453-1E8A-C47564E3F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ED0EC-A306-FD63-24D3-F73929CB71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0A51C-A62B-2748-B866-E96444937C66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545F5-27F3-5468-43B0-AA969CDAA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8443D-2094-0D1B-989E-ABFBB2F52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6596F-4694-7B4B-A1C5-19C2282A5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0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0AE0C9F-9375-ACE1-BFEC-D2274BCA2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711" y="784543"/>
            <a:ext cx="5894211" cy="528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755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628A2-9A8B-B276-37AA-A75D5297E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CD810-C77B-67B9-ED46-11C2E0049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050" y="1606550"/>
            <a:ext cx="37719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77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A27DE2D-94C1-9001-7E41-87921DDE4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0"/>
            <a:ext cx="7029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77A86C-4D40-6E38-5500-A698BC53C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Hypersphere</a:t>
            </a:r>
          </a:p>
        </p:txBody>
      </p:sp>
    </p:spTree>
    <p:extLst>
      <p:ext uri="{BB962C8B-B14F-4D97-AF65-F5344CB8AC3E}">
        <p14:creationId xmlns:p14="http://schemas.microsoft.com/office/powerpoint/2010/main" val="1455993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19406-BF92-977B-D549-969F7A924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~ (-cos theta)</a:t>
            </a:r>
          </a:p>
        </p:txBody>
      </p:sp>
    </p:spTree>
    <p:extLst>
      <p:ext uri="{BB962C8B-B14F-4D97-AF65-F5344CB8AC3E}">
        <p14:creationId xmlns:p14="http://schemas.microsoft.com/office/powerpoint/2010/main" val="2774650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9E8F9-2A52-BFEC-31AE-3C67D4B38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2416B5-ED02-4A7D-F1AF-EAA584AF5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0312"/>
            <a:ext cx="12128752" cy="694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51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A8ADDA-9F87-1E41-6D9C-CC00C5D7BDCC}"/>
              </a:ext>
            </a:extLst>
          </p:cNvPr>
          <p:cNvSpPr txBox="1"/>
          <p:nvPr/>
        </p:nvSpPr>
        <p:spPr>
          <a:xfrm>
            <a:off x="2324853" y="2030986"/>
            <a:ext cx="82266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 += </a:t>
            </a:r>
          </a:p>
          <a:p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torch.log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 cos_1)) +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torch.log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torch.tensor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 + </a:t>
            </a:r>
          </a:p>
          <a:p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torch.log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 cos_2)) +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torch.log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torch.tensor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 + </a:t>
            </a:r>
          </a:p>
          <a:p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torch.log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 cos_3)) +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torch.log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torch.tensor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032174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10C8C91-12AE-7821-D606-FFE002485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681" y="0"/>
            <a:ext cx="7038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33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685741D-73F4-F2FC-A62E-104133779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681" y="0"/>
            <a:ext cx="7038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9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362DF38-55A1-B697-69BB-C0B5A222A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681" y="0"/>
            <a:ext cx="7038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93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A70B3C3-9C1B-BEC9-2D6D-551F817CB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681" y="0"/>
            <a:ext cx="7038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48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12145ACC-9D02-94AD-18AC-9472D323C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681" y="0"/>
            <a:ext cx="7038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78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91792B-2CED-1DBB-B53B-4D0304CB12A2}"/>
              </a:ext>
            </a:extLst>
          </p:cNvPr>
          <p:cNvSpPr txBox="1"/>
          <p:nvPr/>
        </p:nvSpPr>
        <p:spPr>
          <a:xfrm>
            <a:off x="837460" y="525254"/>
            <a:ext cx="10517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loss+= 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*((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pdist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(point, c1)) + 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pdist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(point, c2)) + 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pdist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(point, c3)))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08C5B14-92D0-1432-8D89-BF9C747FA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260415"/>
            <a:ext cx="5468408" cy="51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460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D7130989-B086-0E46-ED1B-3D0BB7EAE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681" y="0"/>
            <a:ext cx="7038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85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CC4483D0-5973-B5F5-08E1-74B16B81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681" y="0"/>
            <a:ext cx="7038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97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66C0909-6148-8C7B-5AD6-1826A209F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681" y="0"/>
            <a:ext cx="7038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08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1E303D1-EF52-3A31-1E18-3728553CB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681" y="0"/>
            <a:ext cx="7038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92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C015935-C259-E14C-6EEE-F6E169EC5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681" y="0"/>
            <a:ext cx="7038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60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20A42A37-4637-975E-DB09-75ACD3E7E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681" y="0"/>
            <a:ext cx="7038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71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EEF06-6C3F-7EBB-F211-21E15774D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482" y="0"/>
            <a:ext cx="704503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D7E7AA-434D-82EC-5281-948FCE42A0F6}"/>
              </a:ext>
            </a:extLst>
          </p:cNvPr>
          <p:cNvSpPr txBox="1"/>
          <p:nvPr/>
        </p:nvSpPr>
        <p:spPr>
          <a:xfrm>
            <a:off x="874643" y="536713"/>
            <a:ext cx="313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Another Example</a:t>
            </a:r>
          </a:p>
        </p:txBody>
      </p:sp>
    </p:spTree>
    <p:extLst>
      <p:ext uri="{BB962C8B-B14F-4D97-AF65-F5344CB8AC3E}">
        <p14:creationId xmlns:p14="http://schemas.microsoft.com/office/powerpoint/2010/main" val="2979067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E207FA-78A3-1AB7-13D1-97889328F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482" y="0"/>
            <a:ext cx="7045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75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16B56-C0C1-2800-2712-FFC5B9E74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482" y="0"/>
            <a:ext cx="7045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48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190FC-306C-DD57-3C7A-4620123B4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482" y="0"/>
            <a:ext cx="7045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30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D2EBD82-C55D-B78C-DBAE-351776ED2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511" y="788135"/>
            <a:ext cx="6016978" cy="555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1D5A81-22E7-D0F1-7744-D13930098E3D}"/>
              </a:ext>
            </a:extLst>
          </p:cNvPr>
          <p:cNvSpPr txBox="1"/>
          <p:nvPr/>
        </p:nvSpPr>
        <p:spPr>
          <a:xfrm>
            <a:off x="632178" y="327378"/>
            <a:ext cx="89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908857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874656-A9CC-DBFD-619A-EC0462EF0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482" y="0"/>
            <a:ext cx="7045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1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42349E-668C-9B89-9B85-F7BF495BA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482" y="0"/>
            <a:ext cx="7045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82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298A7D-D93F-1F67-C6DD-D24CE5888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482" y="0"/>
            <a:ext cx="7045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88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304504-4BA9-E9BB-3428-2C1023A9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482" y="0"/>
            <a:ext cx="7045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92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9B8AA-F1B1-83B8-6CC6-5B9FA2904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409" y="1050925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 err="1"/>
              <a:t>SupCon</a:t>
            </a:r>
            <a:r>
              <a:rPr lang="en-US" sz="3600" dirty="0"/>
              <a:t> loss is similar to the simple distance-based loss</a:t>
            </a:r>
            <a:br>
              <a:rPr lang="en-US" sz="3600" dirty="0"/>
            </a:br>
            <a:r>
              <a:rPr lang="en-US" sz="3600" dirty="0"/>
              <a:t>It doesn’t ‘highly penalize’ a point for being near to cluster centroid</a:t>
            </a:r>
          </a:p>
        </p:txBody>
      </p:sp>
    </p:spTree>
    <p:extLst>
      <p:ext uri="{BB962C8B-B14F-4D97-AF65-F5344CB8AC3E}">
        <p14:creationId xmlns:p14="http://schemas.microsoft.com/office/powerpoint/2010/main" val="2411203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5E97F6C-F21F-EE95-6031-04ED0B354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681" y="0"/>
            <a:ext cx="7038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09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F4062D5-56BE-3974-98E3-AF35AD306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681" y="0"/>
            <a:ext cx="7038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38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4A263C0-613F-6EF3-65B3-6EF1606F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681" y="0"/>
            <a:ext cx="7038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11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7EDF9A0-D017-4404-D194-A63564A7F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681" y="0"/>
            <a:ext cx="7038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52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4A528-D65B-AF19-3A8A-6AE4AA735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4DD70-741E-C65B-6B3E-F9326F9ED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Strongly penalize if a point is near the centroid</a:t>
            </a:r>
          </a:p>
        </p:txBody>
      </p:sp>
    </p:spTree>
    <p:extLst>
      <p:ext uri="{BB962C8B-B14F-4D97-AF65-F5344CB8AC3E}">
        <p14:creationId xmlns:p14="http://schemas.microsoft.com/office/powerpoint/2010/main" val="1587093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EBA44A-CA2D-625D-6B70-F26822783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= 1/x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111CD-E391-3CC1-BF67-CE07DB445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811" y="1162756"/>
            <a:ext cx="6985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04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B7D485-F3B3-33BB-F0D8-EB8E03F69A54}"/>
              </a:ext>
            </a:extLst>
          </p:cNvPr>
          <p:cNvSpPr txBox="1"/>
          <p:nvPr/>
        </p:nvSpPr>
        <p:spPr>
          <a:xfrm>
            <a:off x="1201445" y="519921"/>
            <a:ext cx="10304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urier New" panose="02070309020205020404" pitchFamily="49" charset="0"/>
              </a:rPr>
              <a:t>z += ((1/</a:t>
            </a:r>
            <a:r>
              <a:rPr lang="en-US" b="0" dirty="0" err="1">
                <a:effectLst/>
                <a:latin typeface="Courier New" panose="02070309020205020404" pitchFamily="49" charset="0"/>
              </a:rPr>
              <a:t>pdist</a:t>
            </a:r>
            <a:r>
              <a:rPr lang="en-US" b="0" dirty="0">
                <a:effectLst/>
                <a:latin typeface="Courier New" panose="02070309020205020404" pitchFamily="49" charset="0"/>
              </a:rPr>
              <a:t>(point, c1)) + (1/</a:t>
            </a:r>
            <a:r>
              <a:rPr lang="en-US" b="0" dirty="0" err="1">
                <a:effectLst/>
                <a:latin typeface="Courier New" panose="02070309020205020404" pitchFamily="49" charset="0"/>
              </a:rPr>
              <a:t>pdist</a:t>
            </a:r>
            <a:r>
              <a:rPr lang="en-US" b="0" dirty="0">
                <a:effectLst/>
                <a:latin typeface="Courier New" panose="02070309020205020404" pitchFamily="49" charset="0"/>
              </a:rPr>
              <a:t>(point, c2)) + (1/</a:t>
            </a:r>
            <a:r>
              <a:rPr lang="en-US" b="0" dirty="0" err="1">
                <a:effectLst/>
                <a:latin typeface="Courier New" panose="02070309020205020404" pitchFamily="49" charset="0"/>
              </a:rPr>
              <a:t>pdist</a:t>
            </a:r>
            <a:r>
              <a:rPr lang="en-US" b="0" dirty="0">
                <a:effectLst/>
                <a:latin typeface="Courier New" panose="02070309020205020404" pitchFamily="49" charset="0"/>
              </a:rPr>
              <a:t>(point, c3)))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62645-6DB9-45D3-57B2-3DDF4CC6E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050" y="1676400"/>
            <a:ext cx="37719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79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71E2C-31FC-6CCB-C9C4-883BB042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A2F5D-CF4A-6125-A3F0-9EFEF4556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650" y="1657350"/>
            <a:ext cx="38227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7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091F75-FCBF-0924-ECF6-8A77AC0D1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650" y="1644650"/>
            <a:ext cx="38227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75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80F9-3F3A-957A-96B3-E8CD93B4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70777-3E35-86DB-7E73-4EF659903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606550"/>
            <a:ext cx="38100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17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185</Words>
  <Application>Microsoft Office PowerPoint</Application>
  <PresentationFormat>Widescreen</PresentationFormat>
  <Paragraphs>14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Idea</vt:lpstr>
      <vt:lpstr>y = 1/x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Hypersphere</vt:lpstr>
      <vt:lpstr>Distance ~ (-cos theta)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SupCon loss is similar to the simple distance-based loss It doesn’t ‘highly penalize’ a point for being near to cluster centroid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Omkar Chandrakant Prabhune</dc:creator>
  <cp:lastModifiedBy>Omkar Chandrakant Prabhune</cp:lastModifiedBy>
  <cp:revision>5</cp:revision>
  <dcterms:created xsi:type="dcterms:W3CDTF">2022-11-07T00:10:43Z</dcterms:created>
  <dcterms:modified xsi:type="dcterms:W3CDTF">2022-11-09T06:03:54Z</dcterms:modified>
</cp:coreProperties>
</file>